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A2475-A8E1-FC05-8F84-66468426E17D}" v="31" dt="2025-02-15T04:06:08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D. Pigeon" userId="S::jpigeon@rcps.info::935374a9-3c4f-440d-9eec-99e8f6f56768" providerId="AD" clId="Web-{52AA2475-A8E1-FC05-8F84-66468426E17D}"/>
    <pc:docChg chg="addSld modSld">
      <pc:chgData name="Jill D. Pigeon" userId="S::jpigeon@rcps.info::935374a9-3c4f-440d-9eec-99e8f6f56768" providerId="AD" clId="Web-{52AA2475-A8E1-FC05-8F84-66468426E17D}" dt="2025-02-15T04:06:08.894" v="24" actId="14100"/>
      <pc:docMkLst>
        <pc:docMk/>
      </pc:docMkLst>
      <pc:sldChg chg="addSp modSp new">
        <pc:chgData name="Jill D. Pigeon" userId="S::jpigeon@rcps.info::935374a9-3c4f-440d-9eec-99e8f6f56768" providerId="AD" clId="Web-{52AA2475-A8E1-FC05-8F84-66468426E17D}" dt="2025-02-15T04:02:06.964" v="3" actId="14100"/>
        <pc:sldMkLst>
          <pc:docMk/>
          <pc:sldMk cId="1687501653" sldId="259"/>
        </pc:sldMkLst>
        <pc:picChg chg="add mod">
          <ac:chgData name="Jill D. Pigeon" userId="S::jpigeon@rcps.info::935374a9-3c4f-440d-9eec-99e8f6f56768" providerId="AD" clId="Web-{52AA2475-A8E1-FC05-8F84-66468426E17D}" dt="2025-02-15T04:02:06.964" v="3" actId="14100"/>
          <ac:picMkLst>
            <pc:docMk/>
            <pc:sldMk cId="1687501653" sldId="259"/>
            <ac:picMk id="2" creationId="{4DCC0DC5-64FF-7EC4-642E-BAC8E02C5763}"/>
          </ac:picMkLst>
        </pc:picChg>
      </pc:sldChg>
      <pc:sldChg chg="addSp modSp new">
        <pc:chgData name="Jill D. Pigeon" userId="S::jpigeon@rcps.info::935374a9-3c4f-440d-9eec-99e8f6f56768" providerId="AD" clId="Web-{52AA2475-A8E1-FC05-8F84-66468426E17D}" dt="2025-02-15T04:02:59.638" v="8" actId="14100"/>
        <pc:sldMkLst>
          <pc:docMk/>
          <pc:sldMk cId="3999119892" sldId="260"/>
        </pc:sldMkLst>
        <pc:picChg chg="add mod">
          <ac:chgData name="Jill D. Pigeon" userId="S::jpigeon@rcps.info::935374a9-3c4f-440d-9eec-99e8f6f56768" providerId="AD" clId="Web-{52AA2475-A8E1-FC05-8F84-66468426E17D}" dt="2025-02-15T04:02:59.638" v="8" actId="14100"/>
          <ac:picMkLst>
            <pc:docMk/>
            <pc:sldMk cId="3999119892" sldId="260"/>
            <ac:picMk id="2" creationId="{D3BF31FE-71FB-DDCD-BDD9-263D2153621A}"/>
          </ac:picMkLst>
        </pc:picChg>
      </pc:sldChg>
      <pc:sldChg chg="addSp modSp new">
        <pc:chgData name="Jill D. Pigeon" userId="S::jpigeon@rcps.info::935374a9-3c4f-440d-9eec-99e8f6f56768" providerId="AD" clId="Web-{52AA2475-A8E1-FC05-8F84-66468426E17D}" dt="2025-02-15T04:03:40.764" v="11" actId="14100"/>
        <pc:sldMkLst>
          <pc:docMk/>
          <pc:sldMk cId="3747560302" sldId="261"/>
        </pc:sldMkLst>
        <pc:picChg chg="add mod">
          <ac:chgData name="Jill D. Pigeon" userId="S::jpigeon@rcps.info::935374a9-3c4f-440d-9eec-99e8f6f56768" providerId="AD" clId="Web-{52AA2475-A8E1-FC05-8F84-66468426E17D}" dt="2025-02-15T04:03:40.764" v="11" actId="14100"/>
          <ac:picMkLst>
            <pc:docMk/>
            <pc:sldMk cId="3747560302" sldId="261"/>
            <ac:picMk id="2" creationId="{2A39BD4F-95C0-CEF2-9683-D410CAD8F859}"/>
          </ac:picMkLst>
        </pc:picChg>
      </pc:sldChg>
      <pc:sldChg chg="addSp modSp new">
        <pc:chgData name="Jill D. Pigeon" userId="S::jpigeon@rcps.info::935374a9-3c4f-440d-9eec-99e8f6f56768" providerId="AD" clId="Web-{52AA2475-A8E1-FC05-8F84-66468426E17D}" dt="2025-02-15T04:04:42.079" v="15" actId="14100"/>
        <pc:sldMkLst>
          <pc:docMk/>
          <pc:sldMk cId="2467078897" sldId="262"/>
        </pc:sldMkLst>
        <pc:picChg chg="add mod">
          <ac:chgData name="Jill D. Pigeon" userId="S::jpigeon@rcps.info::935374a9-3c4f-440d-9eec-99e8f6f56768" providerId="AD" clId="Web-{52AA2475-A8E1-FC05-8F84-66468426E17D}" dt="2025-02-15T04:04:42.079" v="15" actId="14100"/>
          <ac:picMkLst>
            <pc:docMk/>
            <pc:sldMk cId="2467078897" sldId="262"/>
            <ac:picMk id="2" creationId="{12C24028-26C9-EAA0-1C52-CFD7EC05F4D1}"/>
          </ac:picMkLst>
        </pc:picChg>
      </pc:sldChg>
      <pc:sldChg chg="addSp modSp new">
        <pc:chgData name="Jill D. Pigeon" userId="S::jpigeon@rcps.info::935374a9-3c4f-440d-9eec-99e8f6f56768" providerId="AD" clId="Web-{52AA2475-A8E1-FC05-8F84-66468426E17D}" dt="2025-02-15T04:05:15.018" v="19" actId="14100"/>
        <pc:sldMkLst>
          <pc:docMk/>
          <pc:sldMk cId="496978285" sldId="263"/>
        </pc:sldMkLst>
        <pc:picChg chg="add mod">
          <ac:chgData name="Jill D. Pigeon" userId="S::jpigeon@rcps.info::935374a9-3c4f-440d-9eec-99e8f6f56768" providerId="AD" clId="Web-{52AA2475-A8E1-FC05-8F84-66468426E17D}" dt="2025-02-15T04:05:15.018" v="19" actId="14100"/>
          <ac:picMkLst>
            <pc:docMk/>
            <pc:sldMk cId="496978285" sldId="263"/>
            <ac:picMk id="2" creationId="{D8DACE41-1E2C-7221-C887-1593A01B376E}"/>
          </ac:picMkLst>
        </pc:picChg>
      </pc:sldChg>
      <pc:sldChg chg="addSp modSp new">
        <pc:chgData name="Jill D. Pigeon" userId="S::jpigeon@rcps.info::935374a9-3c4f-440d-9eec-99e8f6f56768" providerId="AD" clId="Web-{52AA2475-A8E1-FC05-8F84-66468426E17D}" dt="2025-02-15T04:06:08.894" v="24" actId="14100"/>
        <pc:sldMkLst>
          <pc:docMk/>
          <pc:sldMk cId="665065673" sldId="264"/>
        </pc:sldMkLst>
        <pc:picChg chg="add mod">
          <ac:chgData name="Jill D. Pigeon" userId="S::jpigeon@rcps.info::935374a9-3c4f-440d-9eec-99e8f6f56768" providerId="AD" clId="Web-{52AA2475-A8E1-FC05-8F84-66468426E17D}" dt="2025-02-15T04:06:08.894" v="24" actId="14100"/>
          <ac:picMkLst>
            <pc:docMk/>
            <pc:sldMk cId="665065673" sldId="264"/>
            <ac:picMk id="2" creationId="{8C1F85AC-E452-1EC9-EEFD-98140E762F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EC04-7BDE-7E34-B384-DEB3AA8D2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2620A-DE36-963A-4741-435A214E0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A531-AA71-B276-DC1B-A0CEED4F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1B28A-C666-875E-ABBE-FD714F1A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B4F6A-507A-8318-41D1-AAAA6B68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4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BE55-B929-BEAC-4AEC-E652E13E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BB5B0-CC21-33EF-58B6-161D13A00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8C9B5-8DCA-7721-9B89-1C0B364B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8B047-64A5-4039-0FEE-D99A40CB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32A04-E7C2-896E-5632-1308DB6C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5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CB14E0-E0A3-9E8A-FA3F-163D9FF19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07E31-C7EB-C22D-A40D-98EE8DE65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4E274-4907-86E8-12F2-3B9668FF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EDFB1-11D4-700C-E416-0B5BE324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0DC2-DCEE-2F73-AAE4-D8A3730F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1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3C44-DAC1-CC78-D5D8-2B5F943D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3C32A-878F-7E2A-A1FD-C1D8A855B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1EE7A-D957-0A11-22C1-CCEC9A51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6B10E-8518-3FCA-35E0-0D3ECAAF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9EA34-384F-FD61-2401-B5022C0C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9D1A-3CBE-569F-369D-344AC534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AED28-A432-F450-B8DC-F7FD73F2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FE490-F4AD-9243-059C-83178F62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0C8E9-AD84-7670-3512-6CF07238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CD805-7BA4-67E2-E30D-9A563A9B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0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A0C2-1752-A8B7-2293-74144D88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04615-1F07-E721-DC8D-C67CF9FE4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AE7A8-367C-37F1-2825-1190CDAC2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A2D89-AE48-EBF1-9877-694B8A3D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4451A-C5B4-0E66-F527-0404F235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0446E-6FDF-51AA-CC96-99E0E981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1227-5573-0FA3-A378-334ADA82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81C43-5149-AAAE-41B6-4D88BB553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BC574-78DF-62A3-A788-178D631B2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13615-CBEE-A2FB-42DF-80F4D1359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9C031-8DC2-DAC2-AADF-274CEC4F6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2D1C1-42AD-5633-5E28-36717D7C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804054-2D22-DC65-F363-ADE3CB0C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58A2C-8AA6-F48F-510E-744372AD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8E3C-C970-6061-5C6C-C7BC8305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4C45A-062B-DC94-AAA7-574E82C7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1CBDD-DFDB-7017-8941-78031929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E7FED-BA44-509C-6F81-9C5A7CEF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9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92A57-E1D7-E536-F72E-6458098C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A3FF4-AB98-106E-A7DD-1D42FF7A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83815-FB60-A853-66F0-3160FF43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7038-512A-CDAB-7629-9E746700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4F5D7-17B5-F74F-67C7-7CACFB61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89013-BC6E-4FDA-4546-A544B739E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709F7-6EF1-48BC-ED8F-B6D4BF70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4C24B-DE9B-5B8F-2E4C-7CDBD75C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327AD-56FB-FD23-4E95-E2392533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7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58E9-66AF-EDB6-DF6E-67E3765F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C1625-0509-87E3-50F5-B6EEB48D8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934BE-BDD5-B8C9-4EA0-DD30D9134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3E4BE-0C7D-4B84-DBBA-46949229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27EEC-2EA6-0039-8737-9F8768EB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A984-F4FC-4022-6A0B-2545F6CD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8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11C95-0389-9C92-650D-49B22DB5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E77B6-CF46-FABA-E9DE-996F6C8EB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65292-76ED-7116-88B5-844755779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15184E-3F2A-430C-9B55-B903AD1A1EE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F38CC-7B90-FBAD-8AE5-2C7791264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03E7D-AACE-5FAC-5743-686E822FD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B05C13-D631-4996-9F92-4D960548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on a stage&#10;&#10;AI-generated content may be incorrect.">
            <a:extLst>
              <a:ext uri="{FF2B5EF4-FFF2-40B4-BE49-F238E27FC236}">
                <a16:creationId xmlns:a16="http://schemas.microsoft.com/office/drawing/2014/main" id="{0B7733C4-2116-0BCC-265A-47BDF495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r="8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3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on a stage&#10;&#10;AI-generated content may be incorrect.">
            <a:extLst>
              <a:ext uri="{FF2B5EF4-FFF2-40B4-BE49-F238E27FC236}">
                <a16:creationId xmlns:a16="http://schemas.microsoft.com/office/drawing/2014/main" id="{5534E903-C4D4-4C2E-4689-FA0DCFC45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cat in the hat&#10;&#10;AI-generated content may be incorrect.">
            <a:extLst>
              <a:ext uri="{FF2B5EF4-FFF2-40B4-BE49-F238E27FC236}">
                <a16:creationId xmlns:a16="http://schemas.microsoft.com/office/drawing/2014/main" id="{F463E641-D685-BC57-6DFA-EFA1F036C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2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on a stage&#10;&#10;AI-generated content may be incorrect.">
            <a:extLst>
              <a:ext uri="{FF2B5EF4-FFF2-40B4-BE49-F238E27FC236}">
                <a16:creationId xmlns:a16="http://schemas.microsoft.com/office/drawing/2014/main" id="{4DCC0DC5-64FF-7EC4-642E-BAC8E02C5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612"/>
            <a:ext cx="12179508" cy="63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on a stage&#10;&#10;AI-generated content may be incorrect.">
            <a:extLst>
              <a:ext uri="{FF2B5EF4-FFF2-40B4-BE49-F238E27FC236}">
                <a16:creationId xmlns:a16="http://schemas.microsoft.com/office/drawing/2014/main" id="{D3BF31FE-71FB-DDCD-BDD9-263D21536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" y="233629"/>
            <a:ext cx="12179508" cy="6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women dancing on a stage&#10;&#10;AI-generated content may be incorrect.">
            <a:extLst>
              <a:ext uri="{FF2B5EF4-FFF2-40B4-BE49-F238E27FC236}">
                <a16:creationId xmlns:a16="http://schemas.microsoft.com/office/drawing/2014/main" id="{2A39BD4F-95C0-CEF2-9683-D410CAD8F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978" y="-2497"/>
            <a:ext cx="6800536" cy="68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6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blue dress and a person in a white coat on a stage&#10;&#10;AI-generated content may be incorrect.">
            <a:extLst>
              <a:ext uri="{FF2B5EF4-FFF2-40B4-BE49-F238E27FC236}">
                <a16:creationId xmlns:a16="http://schemas.microsoft.com/office/drawing/2014/main" id="{12C24028-26C9-EAA0-1C52-CFD7EC05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53" y="-2498"/>
            <a:ext cx="6775554" cy="68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on a stage&#10;&#10;AI-generated content may be incorrect.">
            <a:extLst>
              <a:ext uri="{FF2B5EF4-FFF2-40B4-BE49-F238E27FC236}">
                <a16:creationId xmlns:a16="http://schemas.microsoft.com/office/drawing/2014/main" id="{D8DACE41-1E2C-7221-C887-1593A01B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043" y="-2497"/>
            <a:ext cx="6887979" cy="68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on a stage holding a microphone&#10;&#10;AI-generated content may be incorrect.">
            <a:extLst>
              <a:ext uri="{FF2B5EF4-FFF2-40B4-BE49-F238E27FC236}">
                <a16:creationId xmlns:a16="http://schemas.microsoft.com/office/drawing/2014/main" id="{8C1F85AC-E452-1EC9-EEFD-98140E762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080" y="4176"/>
            <a:ext cx="6985347" cy="69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6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Jill D. Pigeon</dc:creator>
  <cp:lastModifiedBy>Jill D. Pigeon</cp:lastModifiedBy>
  <cp:revision>27</cp:revision>
  <dcterms:created xsi:type="dcterms:W3CDTF">2025-02-15T03:51:17Z</dcterms:created>
  <dcterms:modified xsi:type="dcterms:W3CDTF">2025-02-15T04:06:11Z</dcterms:modified>
</cp:coreProperties>
</file>